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DM Sans Bold" panose="020B0604020202020204" charset="0"/>
      <p:regular r:id="rId15"/>
    </p:embeddedFont>
    <p:embeddedFont>
      <p:font typeface="Open Sans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3974039" y="2437385"/>
            <a:ext cx="1341328" cy="1341328"/>
          </a:xfrm>
          <a:custGeom>
            <a:avLst/>
            <a:gdLst/>
            <a:ahLst/>
            <a:cxnLst/>
            <a:rect l="l" t="t" r="r" b="b"/>
            <a:pathLst>
              <a:path w="1341328" h="1341328">
                <a:moveTo>
                  <a:pt x="0" y="0"/>
                </a:moveTo>
                <a:lnTo>
                  <a:pt x="1341327" y="0"/>
                </a:lnTo>
                <a:lnTo>
                  <a:pt x="1341327" y="1341328"/>
                </a:lnTo>
                <a:lnTo>
                  <a:pt x="0" y="1341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88802" y="2435193"/>
            <a:ext cx="10910396" cy="13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7">
                <a:solidFill>
                  <a:srgbClr val="000000"/>
                </a:solidFill>
                <a:latin typeface="DM Sans Bold"/>
              </a:rPr>
              <a:t>BookFlow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29210" y="7366562"/>
            <a:ext cx="14029580" cy="120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4433" spc="-88">
                <a:solidFill>
                  <a:srgbClr val="000000"/>
                </a:solidFill>
                <a:latin typeface="DM Sans Bold"/>
              </a:rPr>
              <a:t>Команда разработчиков:</a:t>
            </a:r>
          </a:p>
          <a:p>
            <a:pPr algn="ctr">
              <a:lnSpc>
                <a:spcPts val="7467"/>
              </a:lnSpc>
            </a:pPr>
            <a:r>
              <a:rPr lang="en-US" sz="3523" spc="-70">
                <a:solidFill>
                  <a:srgbClr val="000000"/>
                </a:solidFill>
                <a:latin typeface="DM Sans Bold"/>
              </a:rPr>
              <a:t>Авдеева Полина,  Кислова Ирина,  Дубовой Олег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8802" y="3850675"/>
            <a:ext cx="10339923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DM Sans Bold"/>
              </a:rPr>
              <a:t>Веб-приложение для обмена книгами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27637" y="6500422"/>
            <a:ext cx="8432725" cy="58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Подготовили студенты 3 курса 5 группы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4"/>
              <a:stretch>
                <a:fillRect l="-66442" r="-6644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Демонстрация проекта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6801" y="9182100"/>
            <a:ext cx="74717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 Bold"/>
              </a:rPr>
              <a:t>10</a:t>
            </a:r>
          </a:p>
        </p:txBody>
      </p:sp>
      <p:pic>
        <p:nvPicPr>
          <p:cNvPr id="7" name="2024-05-30 14-49-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4154" y="1575474"/>
            <a:ext cx="13319690" cy="7492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915718" y="4583017"/>
            <a:ext cx="3249321" cy="4675283"/>
          </a:xfrm>
          <a:custGeom>
            <a:avLst/>
            <a:gdLst/>
            <a:ahLst/>
            <a:cxnLst/>
            <a:rect l="l" t="t" r="r" b="b"/>
            <a:pathLst>
              <a:path w="3249321" h="4675283">
                <a:moveTo>
                  <a:pt x="0" y="0"/>
                </a:moveTo>
                <a:lnTo>
                  <a:pt x="3249321" y="0"/>
                </a:lnTo>
                <a:lnTo>
                  <a:pt x="3249321" y="4675283"/>
                </a:lnTo>
                <a:lnTo>
                  <a:pt x="0" y="467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Бизнес-модель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2282" y="4219892"/>
            <a:ext cx="95434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Планируется зарабатывать на проекте через контекстную рекламу книг и мероприятий, посвященных книжной тематике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801" y="9182100"/>
            <a:ext cx="74717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39192" y="3574832"/>
            <a:ext cx="3520048" cy="4000055"/>
          </a:xfrm>
          <a:custGeom>
            <a:avLst/>
            <a:gdLst/>
            <a:ahLst/>
            <a:cxnLst/>
            <a:rect l="l" t="t" r="r" b="b"/>
            <a:pathLst>
              <a:path w="3520048" h="4000055">
                <a:moveTo>
                  <a:pt x="0" y="0"/>
                </a:moveTo>
                <a:lnTo>
                  <a:pt x="3520048" y="0"/>
                </a:lnTo>
                <a:lnTo>
                  <a:pt x="3520048" y="4000054"/>
                </a:lnTo>
                <a:lnTo>
                  <a:pt x="0" y="400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План развития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2282" y="254908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Краткосрочные цели: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2282" y="3665317"/>
            <a:ext cx="95434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Привлечение первых активных пользователей, сбор обратной связи для улучшения функционала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2282" y="5981700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Долгосрочные цели: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2282" y="6986588"/>
            <a:ext cx="95434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Расширение географии сервиса, внедрение собственной системы обмена сообщениями между пользователями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86801" y="9182100"/>
            <a:ext cx="74717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611181" y="676311"/>
            <a:ext cx="13065638" cy="151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Распределение ролей на проекте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72282" y="2767032"/>
            <a:ext cx="95434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Авдеева Полина</a:t>
            </a:r>
            <a:r>
              <a:rPr lang="en-US" sz="3399">
                <a:solidFill>
                  <a:srgbClr val="000000"/>
                </a:solidFill>
                <a:latin typeface="Open Sans"/>
              </a:rPr>
              <a:t> - тимлид, разработчик, тех. писатель, тестировщик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2282" y="4811405"/>
            <a:ext cx="95434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Кислова Ирина</a:t>
            </a:r>
            <a:r>
              <a:rPr lang="en-US" sz="3399">
                <a:solidFill>
                  <a:srgbClr val="000000"/>
                </a:solidFill>
                <a:latin typeface="Open Sans"/>
              </a:rPr>
              <a:t> - дизайнер, аналитик, тех. писатель, тестировщик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2282" y="6855777"/>
            <a:ext cx="95434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Дубовой Олег</a:t>
            </a:r>
            <a:r>
              <a:rPr lang="en-US" sz="3399">
                <a:solidFill>
                  <a:srgbClr val="000000"/>
                </a:solidFill>
                <a:latin typeface="Open Sans"/>
              </a:rPr>
              <a:t> - разработчик, тех. писатель, тестировщик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86801" y="9182100"/>
            <a:ext cx="74717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 Bold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07978" y="4089256"/>
            <a:ext cx="58720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71FF"/>
                </a:solidFill>
                <a:latin typeface="Open Sans"/>
              </a:rPr>
              <a:t>polinaavdeeva55@gmail.com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7749" y="6134745"/>
            <a:ext cx="477250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5271FF"/>
                </a:solidFill>
                <a:latin typeface="Open Sans"/>
              </a:rPr>
              <a:t>littleadwokado@mail.ru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02241" y="8179118"/>
            <a:ext cx="52835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5271FF"/>
                </a:solidFill>
                <a:latin typeface="Open Sans"/>
              </a:rPr>
              <a:t>olegdubovoyy@gmail.com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32262" y="6455066"/>
            <a:ext cx="3467900" cy="3831934"/>
          </a:xfrm>
          <a:custGeom>
            <a:avLst/>
            <a:gdLst/>
            <a:ahLst/>
            <a:cxnLst/>
            <a:rect l="l" t="t" r="r" b="b"/>
            <a:pathLst>
              <a:path w="3467900" h="3831934">
                <a:moveTo>
                  <a:pt x="0" y="0"/>
                </a:moveTo>
                <a:lnTo>
                  <a:pt x="3467900" y="0"/>
                </a:lnTo>
                <a:lnTo>
                  <a:pt x="3467900" y="3831934"/>
                </a:lnTo>
                <a:lnTo>
                  <a:pt x="0" y="383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151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Какие проблемы решает наш проект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810" y="3062922"/>
            <a:ext cx="686379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Нежелательная публикация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личных данных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99696" y="2762885"/>
            <a:ext cx="654586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Отсутствие акцента и на обмен книгами, и на рекомендательную базу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8620" y="5355719"/>
            <a:ext cx="706817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Нет уверенности в добросовестности пользователей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0531" y="5355719"/>
            <a:ext cx="6455033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Обилие рекламы и затруднительная навигация по сайту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882330" y="4836730"/>
            <a:ext cx="5378379" cy="4723195"/>
          </a:xfrm>
          <a:custGeom>
            <a:avLst/>
            <a:gdLst/>
            <a:ahLst/>
            <a:cxnLst/>
            <a:rect l="l" t="t" r="r" b="b"/>
            <a:pathLst>
              <a:path w="5378379" h="4723195">
                <a:moveTo>
                  <a:pt x="0" y="0"/>
                </a:moveTo>
                <a:lnTo>
                  <a:pt x="5378379" y="0"/>
                </a:lnTo>
                <a:lnTo>
                  <a:pt x="5378379" y="4723195"/>
                </a:lnTo>
                <a:lnTo>
                  <a:pt x="0" y="4723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Целевая аудитория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2282" y="3919855"/>
            <a:ext cx="9543436" cy="238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Наш основной пользователь -  люди, которые увлекаются чтением и ищут возможность выгодно получить новые книги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0332" y="6012936"/>
            <a:ext cx="4030233" cy="3984893"/>
          </a:xfrm>
          <a:custGeom>
            <a:avLst/>
            <a:gdLst/>
            <a:ahLst/>
            <a:cxnLst/>
            <a:rect l="l" t="t" r="r" b="b"/>
            <a:pathLst>
              <a:path w="4030233" h="3984893">
                <a:moveTo>
                  <a:pt x="0" y="0"/>
                </a:moveTo>
                <a:lnTo>
                  <a:pt x="4030233" y="0"/>
                </a:lnTo>
                <a:lnTo>
                  <a:pt x="4030233" y="3984893"/>
                </a:lnTo>
                <a:lnTo>
                  <a:pt x="0" y="3984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Предлагаемое решение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2282" y="3919855"/>
            <a:ext cx="9543436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BookFlow - это веб-приложение дающее возможность пользователям обмениваться книгами и оставлять отзывы о книгах и пользователях, их предоставляющих.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512938" y="3641238"/>
            <a:ext cx="1795144" cy="1795144"/>
          </a:xfrm>
          <a:custGeom>
            <a:avLst/>
            <a:gdLst/>
            <a:ahLst/>
            <a:cxnLst/>
            <a:rect l="l" t="t" r="r" b="b"/>
            <a:pathLst>
              <a:path w="1795144" h="1795144">
                <a:moveTo>
                  <a:pt x="0" y="0"/>
                </a:moveTo>
                <a:lnTo>
                  <a:pt x="1795145" y="0"/>
                </a:lnTo>
                <a:lnTo>
                  <a:pt x="1795145" y="1795144"/>
                </a:lnTo>
                <a:lnTo>
                  <a:pt x="0" y="1795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57060" y="3762491"/>
            <a:ext cx="1813622" cy="1813622"/>
          </a:xfrm>
          <a:custGeom>
            <a:avLst/>
            <a:gdLst/>
            <a:ahLst/>
            <a:cxnLst/>
            <a:rect l="l" t="t" r="r" b="b"/>
            <a:pathLst>
              <a:path w="1813622" h="1813622">
                <a:moveTo>
                  <a:pt x="0" y="0"/>
                </a:moveTo>
                <a:lnTo>
                  <a:pt x="1813622" y="0"/>
                </a:lnTo>
                <a:lnTo>
                  <a:pt x="1813622" y="1813623"/>
                </a:lnTo>
                <a:lnTo>
                  <a:pt x="0" y="1813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Используемые технологии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2282" y="254908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Разработка Frontend: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2282" y="357456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TypeScript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2282" y="460262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372282" y="3612908"/>
            <a:ext cx="1530592" cy="1530592"/>
          </a:xfrm>
          <a:custGeom>
            <a:avLst/>
            <a:gdLst/>
            <a:ahLst/>
            <a:cxnLst/>
            <a:rect l="l" t="t" r="r" b="b"/>
            <a:pathLst>
              <a:path w="1530592" h="1530592">
                <a:moveTo>
                  <a:pt x="0" y="0"/>
                </a:moveTo>
                <a:lnTo>
                  <a:pt x="1530592" y="0"/>
                </a:lnTo>
                <a:lnTo>
                  <a:pt x="1530592" y="1530592"/>
                </a:lnTo>
                <a:lnTo>
                  <a:pt x="0" y="153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02402" y="3612908"/>
            <a:ext cx="1527266" cy="1527266"/>
          </a:xfrm>
          <a:custGeom>
            <a:avLst/>
            <a:gdLst/>
            <a:ahLst/>
            <a:cxnLst/>
            <a:rect l="l" t="t" r="r" b="b"/>
            <a:pathLst>
              <a:path w="1527266" h="1527266">
                <a:moveTo>
                  <a:pt x="0" y="0"/>
                </a:moveTo>
                <a:lnTo>
                  <a:pt x="1527266" y="0"/>
                </a:lnTo>
                <a:lnTo>
                  <a:pt x="1527266" y="1527266"/>
                </a:lnTo>
                <a:lnTo>
                  <a:pt x="0" y="1527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72282" y="6485886"/>
            <a:ext cx="1530592" cy="1524469"/>
          </a:xfrm>
          <a:custGeom>
            <a:avLst/>
            <a:gdLst/>
            <a:ahLst/>
            <a:cxnLst/>
            <a:rect l="l" t="t" r="r" b="b"/>
            <a:pathLst>
              <a:path w="1530592" h="1524469">
                <a:moveTo>
                  <a:pt x="0" y="0"/>
                </a:moveTo>
                <a:lnTo>
                  <a:pt x="1530592" y="0"/>
                </a:lnTo>
                <a:lnTo>
                  <a:pt x="1530592" y="1524469"/>
                </a:lnTo>
                <a:lnTo>
                  <a:pt x="0" y="1524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05198" y="6476913"/>
            <a:ext cx="1524469" cy="1524469"/>
          </a:xfrm>
          <a:custGeom>
            <a:avLst/>
            <a:gdLst/>
            <a:ahLst/>
            <a:cxnLst/>
            <a:rect l="l" t="t" r="r" b="b"/>
            <a:pathLst>
              <a:path w="1524469" h="1524469">
                <a:moveTo>
                  <a:pt x="0" y="0"/>
                </a:moveTo>
                <a:lnTo>
                  <a:pt x="1524470" y="0"/>
                </a:lnTo>
                <a:lnTo>
                  <a:pt x="1524470" y="1524469"/>
                </a:lnTo>
                <a:lnTo>
                  <a:pt x="0" y="1524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Используемые технологии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2282" y="254908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Разработка Backend: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72282" y="357456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Node.js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72282" y="460262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Express.js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72282" y="563069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REST API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72282" y="665875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MongoDB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72282" y="768682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Swagger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379515" y="3966930"/>
            <a:ext cx="1404746" cy="1404746"/>
          </a:xfrm>
          <a:custGeom>
            <a:avLst/>
            <a:gdLst/>
            <a:ahLst/>
            <a:cxnLst/>
            <a:rect l="l" t="t" r="r" b="b"/>
            <a:pathLst>
              <a:path w="1404746" h="1404746">
                <a:moveTo>
                  <a:pt x="0" y="0"/>
                </a:moveTo>
                <a:lnTo>
                  <a:pt x="1404745" y="0"/>
                </a:lnTo>
                <a:lnTo>
                  <a:pt x="1404745" y="1404745"/>
                </a:lnTo>
                <a:lnTo>
                  <a:pt x="0" y="140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8145" y="3870607"/>
            <a:ext cx="2477913" cy="1432234"/>
          </a:xfrm>
          <a:custGeom>
            <a:avLst/>
            <a:gdLst/>
            <a:ahLst/>
            <a:cxnLst/>
            <a:rect l="l" t="t" r="r" b="b"/>
            <a:pathLst>
              <a:path w="2477913" h="1432234">
                <a:moveTo>
                  <a:pt x="0" y="0"/>
                </a:moveTo>
                <a:lnTo>
                  <a:pt x="2477913" y="0"/>
                </a:lnTo>
                <a:lnTo>
                  <a:pt x="2477913" y="1432234"/>
                </a:lnTo>
                <a:lnTo>
                  <a:pt x="0" y="1432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79515" y="6542235"/>
            <a:ext cx="1404746" cy="1404746"/>
          </a:xfrm>
          <a:custGeom>
            <a:avLst/>
            <a:gdLst/>
            <a:ahLst/>
            <a:cxnLst/>
            <a:rect l="l" t="t" r="r" b="b"/>
            <a:pathLst>
              <a:path w="1404746" h="1404746">
                <a:moveTo>
                  <a:pt x="0" y="0"/>
                </a:moveTo>
                <a:lnTo>
                  <a:pt x="1404745" y="0"/>
                </a:lnTo>
                <a:lnTo>
                  <a:pt x="1404745" y="1404745"/>
                </a:lnTo>
                <a:lnTo>
                  <a:pt x="0" y="1404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98145" y="6542235"/>
            <a:ext cx="2477913" cy="1393826"/>
          </a:xfrm>
          <a:custGeom>
            <a:avLst/>
            <a:gdLst/>
            <a:ahLst/>
            <a:cxnLst/>
            <a:rect l="l" t="t" r="r" b="b"/>
            <a:pathLst>
              <a:path w="2477913" h="1393826">
                <a:moveTo>
                  <a:pt x="0" y="0"/>
                </a:moveTo>
                <a:lnTo>
                  <a:pt x="2477913" y="0"/>
                </a:lnTo>
                <a:lnTo>
                  <a:pt x="2477913" y="1393826"/>
                </a:lnTo>
                <a:lnTo>
                  <a:pt x="0" y="1393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Используемые технологии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7270" y="2546497"/>
            <a:ext cx="106334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Сервисы, используемые в процессе разработки: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72282" y="357456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Git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72282" y="460262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GitHub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72282" y="563069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Miro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72282" y="665875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Trello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72282" y="768682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Figma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2611181" y="2849406"/>
            <a:ext cx="13414665" cy="6294962"/>
          </a:xfrm>
          <a:custGeom>
            <a:avLst/>
            <a:gdLst/>
            <a:ahLst/>
            <a:cxnLst/>
            <a:rect l="l" t="t" r="r" b="b"/>
            <a:pathLst>
              <a:path w="13414665" h="6294962">
                <a:moveTo>
                  <a:pt x="0" y="0"/>
                </a:moveTo>
                <a:lnTo>
                  <a:pt x="13414664" y="0"/>
                </a:lnTo>
                <a:lnTo>
                  <a:pt x="13414664" y="6294962"/>
                </a:lnTo>
                <a:lnTo>
                  <a:pt x="0" y="629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4877" y="1461174"/>
            <a:ext cx="1273932" cy="1273932"/>
          </a:xfrm>
          <a:custGeom>
            <a:avLst/>
            <a:gdLst/>
            <a:ahLst/>
            <a:cxnLst/>
            <a:rect l="l" t="t" r="r" b="b"/>
            <a:pathLst>
              <a:path w="1273932" h="1273932">
                <a:moveTo>
                  <a:pt x="0" y="0"/>
                </a:moveTo>
                <a:lnTo>
                  <a:pt x="1273932" y="0"/>
                </a:lnTo>
                <a:lnTo>
                  <a:pt x="1273932" y="1273932"/>
                </a:lnTo>
                <a:lnTo>
                  <a:pt x="0" y="1273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27512" y="1461174"/>
            <a:ext cx="1298430" cy="1273932"/>
          </a:xfrm>
          <a:custGeom>
            <a:avLst/>
            <a:gdLst/>
            <a:ahLst/>
            <a:cxnLst/>
            <a:rect l="l" t="t" r="r" b="b"/>
            <a:pathLst>
              <a:path w="1298430" h="1273932">
                <a:moveTo>
                  <a:pt x="0" y="0"/>
                </a:moveTo>
                <a:lnTo>
                  <a:pt x="1298430" y="0"/>
                </a:lnTo>
                <a:lnTo>
                  <a:pt x="1298430" y="1273932"/>
                </a:lnTo>
                <a:lnTo>
                  <a:pt x="0" y="1273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Аналоги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354877" y="1461174"/>
            <a:ext cx="1273932" cy="1273932"/>
          </a:xfrm>
          <a:custGeom>
            <a:avLst/>
            <a:gdLst/>
            <a:ahLst/>
            <a:cxnLst/>
            <a:rect l="l" t="t" r="r" b="b"/>
            <a:pathLst>
              <a:path w="1273932" h="1273932">
                <a:moveTo>
                  <a:pt x="0" y="0"/>
                </a:moveTo>
                <a:lnTo>
                  <a:pt x="1273932" y="0"/>
                </a:lnTo>
                <a:lnTo>
                  <a:pt x="1273932" y="1273932"/>
                </a:lnTo>
                <a:lnTo>
                  <a:pt x="0" y="127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27512" y="1461174"/>
            <a:ext cx="1298430" cy="1273932"/>
          </a:xfrm>
          <a:custGeom>
            <a:avLst/>
            <a:gdLst/>
            <a:ahLst/>
            <a:cxnLst/>
            <a:rect l="l" t="t" r="r" b="b"/>
            <a:pathLst>
              <a:path w="1298430" h="1273932">
                <a:moveTo>
                  <a:pt x="0" y="0"/>
                </a:moveTo>
                <a:lnTo>
                  <a:pt x="1298430" y="0"/>
                </a:lnTo>
                <a:lnTo>
                  <a:pt x="1298430" y="1273932"/>
                </a:lnTo>
                <a:lnTo>
                  <a:pt x="0" y="1273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35199" y="3025402"/>
            <a:ext cx="14489198" cy="5378566"/>
          </a:xfrm>
          <a:custGeom>
            <a:avLst/>
            <a:gdLst/>
            <a:ahLst/>
            <a:cxnLst/>
            <a:rect l="l" t="t" r="r" b="b"/>
            <a:pathLst>
              <a:path w="14489198" h="5378566">
                <a:moveTo>
                  <a:pt x="0" y="0"/>
                </a:moveTo>
                <a:lnTo>
                  <a:pt x="14489198" y="0"/>
                </a:lnTo>
                <a:lnTo>
                  <a:pt x="14489198" y="5378566"/>
                </a:lnTo>
                <a:lnTo>
                  <a:pt x="0" y="537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Аналоги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228</Words>
  <Application>Microsoft Office PowerPoint</Application>
  <PresentationFormat>Произвольный</PresentationFormat>
  <Paragraphs>62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DM Sans Bold</vt:lpstr>
      <vt:lpstr>Open Sans Bold</vt:lpstr>
      <vt:lpstr>Calibri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Какие проблемы решает наш проект</dc:title>
  <dc:creator>Ирина</dc:creator>
  <cp:lastModifiedBy>Ирина</cp:lastModifiedBy>
  <cp:revision>2</cp:revision>
  <dcterms:created xsi:type="dcterms:W3CDTF">2006-08-16T00:00:00Z</dcterms:created>
  <dcterms:modified xsi:type="dcterms:W3CDTF">2024-06-20T21:03:15Z</dcterms:modified>
  <dc:identifier>DAGGsO_XwwU</dc:identifier>
</cp:coreProperties>
</file>